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27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1748B2C-39F1-D766-38EB-36C3D53A8E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8"/>
            <a:ext cx="12192000" cy="68571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D62204C1-65B2-ED7E-0183-F7D23BD439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0569" y="1368854"/>
            <a:ext cx="9321584" cy="2387600"/>
          </a:xfrm>
        </p:spPr>
        <p:txBody>
          <a:bodyPr anchor="b"/>
          <a:lstStyle>
            <a:lvl1pPr algn="l">
              <a:defRPr sz="6000"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467731-2734-0AEC-D29A-5F0110E315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0569" y="4055165"/>
            <a:ext cx="5544713" cy="1449126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0CCC92-19E5-E9BE-30F3-56006AF0D4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2AD6-5B13-4807-BDC8-9AB645C3EA7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7D8193-31B0-6144-6BA9-AF18BF5F4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27DC65-CE2D-5EA0-E81B-C44F22ACA6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6F7E-6136-4692-A66D-F9AA500AC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4442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5681A2-6302-2263-DB32-0D547348DDE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806809"/>
            <a:ext cx="10515600" cy="33701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F90DDC-8AB0-7C74-8F11-3F54D33877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2AD6-5B13-4807-BDC8-9AB645C3EA7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C0C8D9-9F66-213E-A44E-78AB08363F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298EB8-93D4-B9B7-ABEE-997D37603C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6F7E-6136-4692-A66D-F9AA500AC90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E1528293-E2FC-3EFF-4578-9F51C9EE71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349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4BB4D74-EAD9-0E58-4760-6ADF1CCE55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143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17796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0C5E1-6354-300C-4B74-6CCDDDBE5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220344-6D20-3500-22F6-0EE14B7845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BAC7B7-CADF-12A4-A357-85032B102A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2AD6-5B13-4807-BDC8-9AB645C3EA7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09B087-0518-07E9-BFF0-E3DCE69F11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242531-1F04-1662-35D1-31A662B76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6F7E-6136-4692-A66D-F9AA500AC902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5D4E99E-C8D7-88C8-5D3E-90288B2763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143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453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9044E0-A7BB-CBA1-A2C3-35BD62405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721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9BAD98-8E06-42D5-A223-7AB3D648318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3029447"/>
            <a:ext cx="5181600" cy="3147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E2A58E-464F-6FD9-AB88-9CB6A3DEA2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3029447"/>
            <a:ext cx="5181600" cy="3147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E242041-FFB8-11DF-4A12-49043FC365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2AD6-5B13-4807-BDC8-9AB645C3EA7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2E2EF5-68DA-955E-4656-E1EFF5E306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FC3B06-A7D9-90C8-38DB-7A53E197A1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6F7E-6136-4692-A66D-F9AA500AC90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DF96F7F-E5BC-CF07-0ECE-43507B269E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143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7637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D89F4-46CA-EE8B-138F-EC66F23C2B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32337"/>
            <a:ext cx="10515600" cy="96230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CE500F-6F1E-4F57-3D43-87C4E8C167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524815"/>
            <a:ext cx="5157787" cy="4492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40D840-A370-79F1-89A5-626BDF98AB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40765"/>
            <a:ext cx="5157787" cy="3048897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B866D5-97EA-F9C4-E0C0-3DEC7BA616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524815"/>
            <a:ext cx="5183188" cy="4492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8CDBF2E-AF25-94FF-35F6-AF3AE266AD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40765"/>
            <a:ext cx="5183188" cy="304889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B6BBC82-4410-C6D5-8858-363BF31EE2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2AD6-5B13-4807-BDC8-9AB645C3EA7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4D8E7B8-53C5-DE26-E3BA-A9BBB4E240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D75293-1806-6088-027E-5427CAB1F0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6F7E-6136-4692-A66D-F9AA500AC902}" type="slidenum">
              <a:rPr lang="en-US" smtClean="0"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2C7F5E2-C6CA-11F4-177E-F950FB0B6C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143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6886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34CC47-4EA2-EAB9-8D4E-2BB57D3D5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57820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95687A-2BD0-2E5C-16A3-8E3CC009FB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2AD6-5B13-4807-BDC8-9AB645C3EA7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7A1D7D-9EC8-AFC4-7CBC-CC8ADA646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641B779-AF3B-73C7-1ED7-55A1522DF8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6F7E-6136-4692-A66D-F9AA500AC902}" type="slidenum">
              <a:rPr lang="en-US" smtClean="0"/>
              <a:t>‹#›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3123B62-EE44-D33B-71D7-B7BF90DB4D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143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74946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5D3769F-3D8A-B05C-A6E1-B2631F8C82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2AD6-5B13-4807-BDC8-9AB645C3EA7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C07F653-5230-1F44-D25C-481286C486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B7826F-11CF-E256-AA37-D92D69DD64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6F7E-6136-4692-A66D-F9AA500AC902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F10A2AF-46B8-8E61-B857-040EA89750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1432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5524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1A9BB-1CD3-EC7C-F673-D54FC4041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6B9E95-5389-1CF8-21CD-0D79C72B45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268C13-5E2D-83A6-69D3-65614D32FF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4B0F48-98F6-15AE-AA5E-90D432443E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2AD6-5B13-4807-BDC8-9AB645C3EA7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EA1B3A-2E4C-A5D9-EE50-EB6EC72F16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487DE4-484E-927D-7182-C7D3559F9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6F7E-6136-4692-A66D-F9AA500AC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5589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E476FD-9556-ACA5-2DA3-D5020A957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EEC7DE-21F5-C4BF-2255-C9B677A755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DBA307-0C94-261C-67E5-C2747ECC6D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161463-E956-5840-80A7-0247846B72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2AD6-5B13-4807-BDC8-9AB645C3EA7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0A8F57-A45E-9AA1-1FB4-DE01D27C5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A2168B-1025-494C-2D4A-6CBCBEF002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6F7E-6136-4692-A66D-F9AA500AC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67476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F98535-96D5-C7E7-3606-9B1182AF48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E7F893-76B6-817B-10CD-EC5B5BA662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EB1AA8-ED92-1305-2C1B-2A9128D579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2AD6-5B13-4807-BDC8-9AB645C3EA7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DB050B-8AB5-EE42-74F9-906A4A9CB7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C88B03-5484-40BF-E0D2-BAC612AB3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6F7E-6136-4692-A66D-F9AA500AC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6981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1E382E1-22FB-EAF5-E857-31223B1FCA0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844A1EF-6EDD-2664-1680-607F24E979D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ACB581-6AD5-F8C3-8DBE-9E254104CD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AA2AD6-5B13-4807-BDC8-9AB645C3EA7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B754A5-955B-82FF-F5F6-543679EBC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A44812-E688-995B-8D0C-B6EFB8DD8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5D16F7E-6136-4692-A66D-F9AA500AC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6452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3C8D4C-19DE-9B70-5EF1-9E30159DFF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175C1E-A821-EFE3-8615-69097D31A80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359827-0234-9F74-1A2F-3650BD6AD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AA2AD6-5B13-4807-BDC8-9AB645C3EA74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3ED63-FDA7-6025-2B26-02A8E791AF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2C44E6-8E1D-D11D-3A54-3DEEFEAFF0B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D16F7E-6136-4692-A66D-F9AA500AC90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157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8F871-923B-94A6-3E79-49F66016A1F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B83F14-7D07-514D-4DD6-DEE7D4FD1B7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360965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</TotalTime>
  <Words>0</Words>
  <Application>Microsoft Office PowerPoint</Application>
  <PresentationFormat>Widescreen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PC</dc:creator>
  <cp:lastModifiedBy>PC</cp:lastModifiedBy>
  <cp:revision>2</cp:revision>
  <dcterms:created xsi:type="dcterms:W3CDTF">2024-10-07T08:25:15Z</dcterms:created>
  <dcterms:modified xsi:type="dcterms:W3CDTF">2026-08-11T09:02:56Z</dcterms:modified>
</cp:coreProperties>
</file>